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3" r:id="rId8"/>
    <p:sldId id="264" r:id="rId9"/>
    <p:sldId id="265" r:id="rId10"/>
    <p:sldId id="266" r:id="rId11"/>
    <p:sldId id="267" r:id="rId12"/>
    <p:sldId id="262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FLAC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MUMT 621 - Sam </a:t>
            </a:r>
            <a:r>
              <a:rPr lang="en-US" dirty="0" err="1" smtClean="0"/>
              <a:t>Vafaei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block is passed through a prediction stage where the encoder tries to find a mathematical description.</a:t>
            </a:r>
          </a:p>
          <a:p>
            <a:r>
              <a:rPr lang="pt-BR" dirty="0" smtClean="0"/>
              <a:t>Verbatim: No prediction, no compression</a:t>
            </a:r>
          </a:p>
          <a:p>
            <a:r>
              <a:rPr lang="en-US" dirty="0" smtClean="0"/>
              <a:t>Constant: Signal is DC. Run-length coded.</a:t>
            </a:r>
          </a:p>
          <a:p>
            <a:r>
              <a:rPr lang="en-US" dirty="0" smtClean="0"/>
              <a:t>Fixed Linear prediction</a:t>
            </a:r>
          </a:p>
          <a:p>
            <a:r>
              <a:rPr lang="en-US" dirty="0" smtClean="0"/>
              <a:t>FIR Linear prediction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predictor does not describe the signal exactly, the difference between the original signal and the predicted signal must be coded </a:t>
            </a:r>
            <a:r>
              <a:rPr lang="en-US" dirty="0" err="1" smtClean="0"/>
              <a:t>losslessly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Prediction + residual of the signal is smaller than the signal</a:t>
            </a:r>
          </a:p>
          <a:p>
            <a:r>
              <a:rPr lang="en-US" dirty="0" smtClean="0"/>
              <a:t>Coded using Rice scheme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</a:t>
            </a:r>
            <a:endParaRPr lang="en-US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r="72936" b="42523"/>
          <a:stretch>
            <a:fillRect/>
          </a:stretch>
        </p:blipFill>
        <p:spPr>
          <a:xfrm>
            <a:off x="990600" y="1676400"/>
            <a:ext cx="7083425" cy="4701051"/>
          </a:xfrm>
        </p:spPr>
      </p:pic>
      <p:sp>
        <p:nvSpPr>
          <p:cNvPr id="5" name="TextBox 4"/>
          <p:cNvSpPr txBox="1"/>
          <p:nvPr/>
        </p:nvSpPr>
        <p:spPr>
          <a:xfrm>
            <a:off x="6400800" y="6324600"/>
            <a:ext cx="2514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Langenberger</a:t>
            </a:r>
            <a:r>
              <a:rPr lang="en-US" dirty="0" smtClean="0"/>
              <a:t> (2010)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– Decoding Speed</a:t>
            </a:r>
            <a:endParaRPr lang="en-US" dirty="0"/>
          </a:p>
        </p:txBody>
      </p:sp>
      <p:pic>
        <p:nvPicPr>
          <p:cNvPr id="4" name="Content Placeholder 3" descr="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41350" y="1943100"/>
            <a:ext cx="8096250" cy="3810000"/>
          </a:xfrm>
        </p:spPr>
      </p:pic>
      <p:sp>
        <p:nvSpPr>
          <p:cNvPr id="5" name="TextBox 4"/>
          <p:cNvSpPr txBox="1"/>
          <p:nvPr/>
        </p:nvSpPr>
        <p:spPr>
          <a:xfrm>
            <a:off x="5867400" y="601980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Coalson</a:t>
            </a:r>
            <a:r>
              <a:rPr lang="en-US" dirty="0" smtClean="0"/>
              <a:t> (2008)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– Encoding Speed</a:t>
            </a:r>
            <a:endParaRPr lang="en-US" dirty="0"/>
          </a:p>
        </p:txBody>
      </p:sp>
      <p:pic>
        <p:nvPicPr>
          <p:cNvPr id="4" name="Content Placeholder 3" descr="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41350" y="1943100"/>
            <a:ext cx="8096250" cy="3810000"/>
          </a:xfrm>
        </p:spPr>
      </p:pic>
      <p:sp>
        <p:nvSpPr>
          <p:cNvPr id="5" name="TextBox 4"/>
          <p:cNvSpPr txBox="1"/>
          <p:nvPr/>
        </p:nvSpPr>
        <p:spPr>
          <a:xfrm>
            <a:off x="5867400" y="601980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Coalson</a:t>
            </a:r>
            <a:r>
              <a:rPr lang="en-US" dirty="0" smtClean="0"/>
              <a:t> (2008)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Free lossless audio codec</a:t>
            </a:r>
          </a:p>
          <a:p>
            <a:r>
              <a:rPr lang="en-US" dirty="0" smtClean="0"/>
              <a:t>Developed in 2000 by Josh </a:t>
            </a:r>
            <a:r>
              <a:rPr lang="en-US" dirty="0" err="1" smtClean="0"/>
              <a:t>Coalson</a:t>
            </a:r>
            <a:endParaRPr lang="en-US" dirty="0" smtClean="0"/>
          </a:p>
          <a:p>
            <a:r>
              <a:rPr lang="en-US" dirty="0" smtClean="0"/>
              <a:t>Incorporated under the Xiph.org banner in 2003</a:t>
            </a:r>
          </a:p>
          <a:p>
            <a:r>
              <a:rPr lang="en-US" dirty="0" smtClean="0"/>
              <a:t>Latest release in 2007</a:t>
            </a:r>
          </a:p>
          <a:p>
            <a:r>
              <a:rPr lang="en-US" dirty="0" smtClean="0"/>
              <a:t>Claims to be the fastest and most widely supported losses audio codec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FLAC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stream format</a:t>
            </a:r>
          </a:p>
          <a:p>
            <a:r>
              <a:rPr lang="en-US" dirty="0" smtClean="0"/>
              <a:t>The container format</a:t>
            </a:r>
          </a:p>
          <a:p>
            <a:r>
              <a:rPr lang="en-US" dirty="0" err="1" smtClean="0"/>
              <a:t>libFLAC</a:t>
            </a:r>
            <a:endParaRPr lang="en-US" dirty="0" smtClean="0"/>
          </a:p>
          <a:p>
            <a:r>
              <a:rPr lang="en-US" dirty="0" err="1" smtClean="0"/>
              <a:t>libFLAC</a:t>
            </a:r>
            <a:r>
              <a:rPr lang="en-US" dirty="0" smtClean="0"/>
              <a:t>++</a:t>
            </a:r>
          </a:p>
          <a:p>
            <a:r>
              <a:rPr lang="en-US" dirty="0" smtClean="0"/>
              <a:t>Command-line program for en/decoding</a:t>
            </a:r>
          </a:p>
          <a:p>
            <a:r>
              <a:rPr lang="en-US" dirty="0" smtClean="0"/>
              <a:t>Command-line program for metadata editing</a:t>
            </a:r>
          </a:p>
          <a:p>
            <a:r>
              <a:rPr lang="en-US" dirty="0" smtClean="0"/>
              <a:t>Plug-ins for music players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Lossless</a:t>
            </a:r>
          </a:p>
          <a:p>
            <a:r>
              <a:rPr lang="en-US" dirty="0" smtClean="0"/>
              <a:t>Asymmetric (slow encode, fast decode)</a:t>
            </a:r>
          </a:p>
          <a:p>
            <a:r>
              <a:rPr lang="en-US" dirty="0" smtClean="0"/>
              <a:t>30-60% of original size</a:t>
            </a:r>
          </a:p>
          <a:p>
            <a:r>
              <a:rPr lang="en-US" dirty="0" smtClean="0"/>
              <a:t>Open format</a:t>
            </a:r>
          </a:p>
          <a:p>
            <a:r>
              <a:rPr lang="en-US" dirty="0" smtClean="0"/>
              <a:t>Royalty-free licensing</a:t>
            </a:r>
          </a:p>
          <a:p>
            <a:r>
              <a:rPr lang="en-US" dirty="0" smtClean="0"/>
              <a:t>Patent free</a:t>
            </a:r>
          </a:p>
          <a:p>
            <a:r>
              <a:rPr lang="en-US" dirty="0" smtClean="0"/>
              <a:t>DRM free</a:t>
            </a:r>
          </a:p>
          <a:p>
            <a:r>
              <a:rPr lang="en-US" dirty="0" smtClean="0"/>
              <a:t>Supports tagging, album art, fast seeking, streaming and </a:t>
            </a:r>
            <a:r>
              <a:rPr lang="en-US" dirty="0" err="1" smtClean="0"/>
              <a:t>ReplayGain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Windows, </a:t>
            </a:r>
            <a:r>
              <a:rPr lang="en-US" dirty="0" err="1" smtClean="0"/>
              <a:t>MacOS</a:t>
            </a:r>
            <a:r>
              <a:rPr lang="en-US" dirty="0" smtClean="0"/>
              <a:t>, Linux</a:t>
            </a:r>
          </a:p>
          <a:p>
            <a:r>
              <a:rPr lang="en-US" dirty="0" err="1" smtClean="0"/>
              <a:t>Winamp</a:t>
            </a:r>
            <a:r>
              <a:rPr lang="en-US" dirty="0" smtClean="0"/>
              <a:t>, XMMS, foobar2000, </a:t>
            </a:r>
            <a:r>
              <a:rPr lang="en-US" dirty="0" err="1" smtClean="0"/>
              <a:t>musikCube</a:t>
            </a:r>
            <a:endParaRPr lang="en-US" dirty="0" smtClean="0"/>
          </a:p>
          <a:p>
            <a:r>
              <a:rPr lang="en-US" dirty="0" err="1" smtClean="0"/>
              <a:t>Sonos</a:t>
            </a:r>
            <a:r>
              <a:rPr lang="en-US" dirty="0" smtClean="0"/>
              <a:t>, </a:t>
            </a:r>
            <a:r>
              <a:rPr lang="en-US" dirty="0" err="1" smtClean="0"/>
              <a:t>Sqeezebox</a:t>
            </a:r>
            <a:r>
              <a:rPr lang="en-US" dirty="0" smtClean="0"/>
              <a:t>, </a:t>
            </a:r>
            <a:r>
              <a:rPr lang="en-US" dirty="0" err="1" smtClean="0"/>
              <a:t>Astell</a:t>
            </a:r>
            <a:r>
              <a:rPr lang="en-US" dirty="0" smtClean="0"/>
              <a:t> &amp; Kern, Olive</a:t>
            </a:r>
          </a:p>
          <a:p>
            <a:r>
              <a:rPr lang="en-US" dirty="0" smtClean="0"/>
              <a:t>Google Play and Android</a:t>
            </a:r>
          </a:p>
          <a:p>
            <a:endParaRPr lang="en-US" dirty="0" smtClean="0"/>
          </a:p>
          <a:p>
            <a:r>
              <a:rPr lang="en-US" dirty="0" smtClean="0"/>
              <a:t>Not supported by Windows Media Player, iTunes and </a:t>
            </a:r>
            <a:r>
              <a:rPr lang="en-US" dirty="0" err="1" smtClean="0"/>
              <a:t>iDevices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Supports fixed-point samples only	</a:t>
            </a:r>
          </a:p>
          <a:p>
            <a:r>
              <a:rPr lang="en-US" dirty="0" smtClean="0"/>
              <a:t>PCM bit resolution of 4-32 bit</a:t>
            </a:r>
          </a:p>
          <a:p>
            <a:r>
              <a:rPr lang="en-US" dirty="0" smtClean="0"/>
              <a:t>Sampling rate of 1-655,350 Hz</a:t>
            </a:r>
          </a:p>
          <a:p>
            <a:r>
              <a:rPr lang="en-US" dirty="0" smtClean="0"/>
              <a:t>1-8 channels with an 5.1 option</a:t>
            </a:r>
          </a:p>
          <a:p>
            <a:r>
              <a:rPr lang="en-US" dirty="0" smtClean="0"/>
              <a:t>Uses CRC checksums for streaming</a:t>
            </a:r>
          </a:p>
          <a:p>
            <a:r>
              <a:rPr lang="en-US" dirty="0" smtClean="0"/>
              <a:t>Uses </a:t>
            </a:r>
            <a:r>
              <a:rPr lang="en-US" dirty="0" err="1" smtClean="0"/>
              <a:t>Vorbis</a:t>
            </a:r>
            <a:r>
              <a:rPr lang="en-US" dirty="0" smtClean="0"/>
              <a:t> comments system for tagging</a:t>
            </a:r>
          </a:p>
          <a:p>
            <a:r>
              <a:rPr lang="en-US" dirty="0" smtClean="0"/>
              <a:t>Supports Rice parameter between 0 and 16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Blocking</a:t>
            </a:r>
          </a:p>
          <a:p>
            <a:r>
              <a:rPr lang="en-US" dirty="0" err="1" smtClean="0"/>
              <a:t>Interchannel</a:t>
            </a:r>
            <a:r>
              <a:rPr lang="en-US" dirty="0" smtClean="0"/>
              <a:t> </a:t>
            </a:r>
            <a:r>
              <a:rPr lang="en-US" dirty="0" err="1" smtClean="0"/>
              <a:t>Decorrelation</a:t>
            </a:r>
            <a:endParaRPr lang="en-US" dirty="0" smtClean="0"/>
          </a:p>
          <a:p>
            <a:r>
              <a:rPr lang="en-US" dirty="0" smtClean="0"/>
              <a:t>Prediction</a:t>
            </a:r>
          </a:p>
          <a:p>
            <a:r>
              <a:rPr lang="en-US" dirty="0" smtClean="0"/>
              <a:t>Residual coding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input is broken up into many contiguous blocks. </a:t>
            </a:r>
          </a:p>
          <a:p>
            <a:r>
              <a:rPr lang="en-US" dirty="0" smtClean="0"/>
              <a:t>Varies in size. If too small, excess bits will be wasted on frame headers. If too big, prediction will be negatively affected.</a:t>
            </a:r>
          </a:p>
          <a:p>
            <a:r>
              <a:rPr lang="en-US" dirty="0" smtClean="0"/>
              <a:t>The optimal size of the block is usually affected by the sample rate and spectral characteristics of the source </a:t>
            </a:r>
          </a:p>
          <a:p>
            <a:r>
              <a:rPr lang="en-US" dirty="0" smtClean="0"/>
              <a:t>Usually 500-1000 samples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Interchannel</a:t>
            </a:r>
            <a:r>
              <a:rPr lang="en-US" dirty="0" smtClean="0"/>
              <a:t> </a:t>
            </a:r>
            <a:r>
              <a:rPr lang="en-US" dirty="0" err="1" smtClean="0"/>
              <a:t>Decorrelation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Independent</a:t>
            </a:r>
            <a:endParaRPr lang="en-US" dirty="0" smtClean="0"/>
          </a:p>
          <a:p>
            <a:r>
              <a:rPr lang="en-US" dirty="0" smtClean="0"/>
              <a:t>Mid-side</a:t>
            </a:r>
          </a:p>
          <a:p>
            <a:r>
              <a:rPr lang="en-US" dirty="0" smtClean="0"/>
              <a:t>Left-side</a:t>
            </a:r>
          </a:p>
          <a:p>
            <a:r>
              <a:rPr lang="en-US" dirty="0" smtClean="0"/>
              <a:t>Right-side</a:t>
            </a:r>
          </a:p>
          <a:p>
            <a:r>
              <a:rPr lang="en-US" dirty="0" smtClean="0"/>
              <a:t>Left-side and Right-side are the most efficient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134</TotalTime>
  <Words>328</Words>
  <Application>Microsoft Office PowerPoint</Application>
  <PresentationFormat>On-screen Show (4:3)</PresentationFormat>
  <Paragraphs>73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FLAC  </vt:lpstr>
      <vt:lpstr>FLAC</vt:lpstr>
      <vt:lpstr>The FLAC project</vt:lpstr>
      <vt:lpstr>Features</vt:lpstr>
      <vt:lpstr>Support</vt:lpstr>
      <vt:lpstr>Specifications</vt:lpstr>
      <vt:lpstr>Architecture</vt:lpstr>
      <vt:lpstr>Blocking</vt:lpstr>
      <vt:lpstr>Interchannel Decorrelation</vt:lpstr>
      <vt:lpstr>Prediction</vt:lpstr>
      <vt:lpstr>Residual coding</vt:lpstr>
      <vt:lpstr>File System</vt:lpstr>
      <vt:lpstr>Comparison – Decoding Speed</vt:lpstr>
      <vt:lpstr>Comparison – Encoding Speed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FLAC</dc:title>
  <dc:creator>Sam Vafaei</dc:creator>
  <cp:lastModifiedBy>Sam Vafaei</cp:lastModifiedBy>
  <cp:revision>56</cp:revision>
  <dcterms:created xsi:type="dcterms:W3CDTF">2006-08-16T00:00:00Z</dcterms:created>
  <dcterms:modified xsi:type="dcterms:W3CDTF">2013-02-05T14:16:31Z</dcterms:modified>
</cp:coreProperties>
</file>